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6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59C8-EBFD-4637-B35E-9CF8D3B84B17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80C6C9-BB6E-4D0F-816D-E2DE6C780A3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59C8-EBFD-4637-B35E-9CF8D3B84B17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C6C9-BB6E-4D0F-816D-E2DE6C780A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59C8-EBFD-4637-B35E-9CF8D3B84B17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C6C9-BB6E-4D0F-816D-E2DE6C780A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9E59C8-EBFD-4637-B35E-9CF8D3B84B17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80C6C9-BB6E-4D0F-816D-E2DE6C780A3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59C8-EBFD-4637-B35E-9CF8D3B84B17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C6C9-BB6E-4D0F-816D-E2DE6C780A3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59C8-EBFD-4637-B35E-9CF8D3B84B17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C6C9-BB6E-4D0F-816D-E2DE6C780A3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C6C9-BB6E-4D0F-816D-E2DE6C780A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59C8-EBFD-4637-B35E-9CF8D3B84B17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59C8-EBFD-4637-B35E-9CF8D3B84B17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C6C9-BB6E-4D0F-816D-E2DE6C780A3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59C8-EBFD-4637-B35E-9CF8D3B84B17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C6C9-BB6E-4D0F-816D-E2DE6C780A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9E59C8-EBFD-4637-B35E-9CF8D3B84B17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80C6C9-BB6E-4D0F-816D-E2DE6C780A3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59C8-EBFD-4637-B35E-9CF8D3B84B17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80C6C9-BB6E-4D0F-816D-E2DE6C780A3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9E59C8-EBFD-4637-B35E-9CF8D3B84B17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80C6C9-BB6E-4D0F-816D-E2DE6C780A3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4357694"/>
            <a:ext cx="4691066" cy="1714512"/>
          </a:xfrm>
        </p:spPr>
        <p:txBody>
          <a:bodyPr/>
          <a:lstStyle/>
          <a:p>
            <a:r>
              <a:rPr lang="ru-RU" dirty="0" smtClean="0"/>
              <a:t>Автор: Козионова Елена Алексеевна</a:t>
            </a:r>
          </a:p>
          <a:p>
            <a:r>
              <a:rPr lang="ru-RU" dirty="0" smtClean="0"/>
              <a:t>в</a:t>
            </a:r>
            <a:r>
              <a:rPr lang="ru-RU" dirty="0" smtClean="0"/>
              <a:t>оспитатель МАДОУ № 54</a:t>
            </a:r>
          </a:p>
          <a:p>
            <a:r>
              <a:rPr lang="ru-RU" dirty="0" smtClean="0"/>
              <a:t>г</a:t>
            </a:r>
            <a:r>
              <a:rPr lang="ru-RU" dirty="0" smtClean="0"/>
              <a:t>. Кушва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Осень в картинах великих русских художников</a:t>
            </a:r>
            <a:endParaRPr lang="ru-RU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Исаак Левитан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«Золотая осень»</a:t>
            </a:r>
            <a:r>
              <a:rPr lang="ru-RU" dirty="0" smtClean="0"/>
              <a:t> </a:t>
            </a:r>
            <a:r>
              <a:rPr lang="ru-RU" sz="3600" b="1" i="1" dirty="0" smtClean="0"/>
              <a:t>1895г.</a:t>
            </a:r>
            <a:endParaRPr lang="ru-RU" sz="3600" b="1" i="1" dirty="0"/>
          </a:p>
        </p:txBody>
      </p:sp>
      <p:pic>
        <p:nvPicPr>
          <p:cNvPr id="3074" name="Picture 2" descr="Описание картины И. Левитана &quot;Золотая осень&quot; в стиха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6411" y="1142984"/>
            <a:ext cx="6550059" cy="50006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1071546"/>
            <a:ext cx="25717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Унылая пора! Очей очарованье,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Приятна мне твоя прощальная краса.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Люблю я пышное природы увяданье,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багрец и золото одетые леса!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52400"/>
            <a:ext cx="8472518" cy="99058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Василий Поленов.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dirty="0" smtClean="0">
                <a:effectLst/>
              </a:rPr>
              <a:t>«</a:t>
            </a:r>
            <a:r>
              <a:rPr lang="ru-RU" b="1" dirty="0" smtClean="0">
                <a:solidFill>
                  <a:srgbClr val="FFFF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Золотая осень» 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1893г.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В. Поленов. Золотая осень. Описание картины в стиха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214422"/>
            <a:ext cx="6215106" cy="507209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85720" y="714356"/>
            <a:ext cx="21431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Листья в поле пожелтели,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кружатся и летят;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Лишь в бору поникши ели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Зелень мрачную хранят.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 нависшею скалою,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Уж не любит, меж цветов,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Пахарь отдыхать порою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полуденных трудов.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3543296" cy="1633526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Иван Шишкин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«Осень»     1894г.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2770" name="Picture 2" descr="И. Шишкин. Осень. Описание картины в стиха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244690"/>
            <a:ext cx="4429156" cy="63296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928802"/>
            <a:ext cx="35719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Толстой А.К.</a:t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(отрывок)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Осень. Осыпается весь наш бедный сад,</a:t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Листья пожелтелые по ветру  летят;</a:t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Лишь вдали красуются, там на дне долин,</a:t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Кисти ярко – красные вянущих  рябин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43182"/>
            <a:ext cx="3328982" cy="39290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Осень поздняя настала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Пролилось дождей немало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трава от них намокла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Порыжела и поблёкла.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3971924" cy="23479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Ефим Волков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Поздняя </a:t>
            </a:r>
            <a:b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осень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1746" name="Picture 2" descr="Е. Волков. Поздняя осень. Описание картины в стиха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214290"/>
            <a:ext cx="4550161" cy="62182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214422"/>
            <a:ext cx="2428892" cy="53578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Речка из леса на нас вытекает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Злато листвы в своих водах несёт.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берега её быстро сбегает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Кружится в танце берёз хоровод.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И.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Есаулков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06202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Ефим Волков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«Осень. Тихая речка»               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1893г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3794" name="Picture 2" descr="Е. Волков. Золотая осень. Тихая речка. Описание картины в стиха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430600"/>
            <a:ext cx="6392632" cy="46416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071546"/>
            <a:ext cx="2571768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Плавают листья по глади воды.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мне на миг показалось: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Осень прошла по воде, а следы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виде тех листьев остались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И.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Есаулков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70483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Ефим Волков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«Осень»         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1893г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4818" name="Picture 2" descr="Е. Волков. Осень. Описание картины в стиха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214422"/>
            <a:ext cx="6406269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285860"/>
            <a:ext cx="2571768" cy="52149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Вновь усыпала осень поляны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Золотой и багряной листвой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Вновь тропинка лесная поманит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спеша позовёт за собой.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Э.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Гоник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1914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Илья Остроухов    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«Золотая осень» 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1896г.</a:t>
            </a:r>
            <a:r>
              <a:rPr lang="ru-RU" sz="3600" b="1" i="1" dirty="0" smtClean="0"/>
              <a:t>      </a:t>
            </a:r>
            <a:endParaRPr lang="ru-RU" sz="3600" b="1" i="1" dirty="0"/>
          </a:p>
        </p:txBody>
      </p:sp>
      <p:pic>
        <p:nvPicPr>
          <p:cNvPr id="35842" name="Picture 2" descr="И.С. Остроухов. Золотая осень. Описание картины в стихах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571612"/>
            <a:ext cx="5964853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Исаак Левитан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Долина реки»   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1895г.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22" name="Picture 2" descr="И. Левитан. Долина реки. Описание картины в стиха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500174"/>
            <a:ext cx="6060949" cy="50068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642919"/>
            <a:ext cx="285748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Уж небо осенью дышало,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Уж реже солнышко блистало,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Короче становился день,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Лесов таинственная сень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печальным шумом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обнажалась.</a:t>
            </a:r>
          </a:p>
          <a:p>
            <a:r>
              <a:rPr lang="ru-RU" sz="2400" b="1" dirty="0" smtClean="0"/>
              <a:t>Пушкин А.С.</a:t>
            </a:r>
            <a:endParaRPr lang="ru-RU" sz="2400" dirty="0"/>
          </a:p>
          <a:p>
            <a:r>
              <a:rPr lang="ru-RU" sz="2400" dirty="0" smtClean="0"/>
              <a:t> </a:t>
            </a:r>
            <a:endParaRPr lang="ru-RU" sz="2400" dirty="0"/>
          </a:p>
          <a:p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120</TotalTime>
  <Words>199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Осень в картинах великих русских художников</vt:lpstr>
      <vt:lpstr>Исаак Левитан «Золотая осень» 1895г.</vt:lpstr>
      <vt:lpstr>Василий Поленов.                                               «Золотая осень»  1893г.</vt:lpstr>
      <vt:lpstr>Иван Шишкин «Осень»     1894г.</vt:lpstr>
      <vt:lpstr>Ефим Волков  « Поздняя  осень»</vt:lpstr>
      <vt:lpstr>Ефим Волков  «Осень. Тихая речка»                1893г.</vt:lpstr>
      <vt:lpstr>Ефим Волков    «Осень»          1893г.</vt:lpstr>
      <vt:lpstr>Илья Остроухов    «Золотая осень»  1896г.      </vt:lpstr>
      <vt:lpstr>Исаак Левитан « Долина реки»    1895г.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</cp:revision>
  <dcterms:created xsi:type="dcterms:W3CDTF">2014-05-13T02:12:28Z</dcterms:created>
  <dcterms:modified xsi:type="dcterms:W3CDTF">2014-05-13T04:12:58Z</dcterms:modified>
</cp:coreProperties>
</file>